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89266" autoAdjust="0"/>
  </p:normalViewPr>
  <p:slideViewPr>
    <p:cSldViewPr snapToGrid="0">
      <p:cViewPr varScale="1">
        <p:scale>
          <a:sx n="75" d="100"/>
          <a:sy n="75" d="100"/>
        </p:scale>
        <p:origin x="-9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F58D7-54D7-41B6-A9E3-FBCA9B88D942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A247-D686-45C6-9324-1375F32BC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9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edayeoloom.blogfa.com/category/1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541" y="1683657"/>
            <a:ext cx="81425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rgbClr val="C00000"/>
                </a:solidFill>
                <a:cs typeface="B Titr" panose="00000700000000000000" pitchFamily="2" charset="-78"/>
              </a:rPr>
              <a:t>سنگ </a:t>
            </a:r>
            <a:r>
              <a:rPr lang="fa-IR" sz="8000" dirty="0" smtClean="0">
                <a:solidFill>
                  <a:srgbClr val="C00000"/>
                </a:solidFill>
                <a:cs typeface="B Titr" panose="00000700000000000000" pitchFamily="2" charset="-78"/>
              </a:rPr>
              <a:t>ها </a:t>
            </a:r>
          </a:p>
          <a:p>
            <a:pPr algn="ctr"/>
            <a:endParaRPr lang="fa-IR" sz="6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فصل </a:t>
            </a:r>
            <a:r>
              <a:rPr lang="fa-IR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12</a:t>
            </a:r>
            <a:endParaRPr lang="fa-IR" sz="60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مرجان محمدی دوگاهه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5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9280" y="2001520"/>
            <a:ext cx="116027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بيشتر از ٧٠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٪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سطح زمين به وسيله سنگ هاي رسوبي پوشيده شده اند و ماسه سنگ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و سنگ هاي رستي  فراوان ترين سنگ هاي تشكيل دهنده پوسته زمين مي باشند.</a:t>
            </a:r>
          </a:p>
          <a:p>
            <a:pPr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cs typeface="B Nazanin" pitchFamily="2" charset="-78"/>
              </a:rPr>
              <a:t>ويژگي سنگ هاي رسوبي: ١- لايه لايه و موازي اند.   ٢-داراي فسيل اند</a:t>
            </a:r>
            <a:endParaRPr lang="en-US" sz="2400" b="1" dirty="0" smtClean="0"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067" y="4672330"/>
            <a:ext cx="5442585" cy="14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4" y="4361647"/>
            <a:ext cx="2693035" cy="2496353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845474" y="2103120"/>
            <a:ext cx="9123010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راههاي تشكيل سنگ هاي رسوبي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١- بعضي از سنگ هاي رسوبي دراثر انجام واكنش هاي شيميايي به وجود مي آيند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مثل قنديل هاي داخل غار آهكي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و سنگ تراورتن موجود در دهانه چشمه هاي آهكي .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604" y="4059237"/>
            <a:ext cx="2926715" cy="25570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85884" y="2357120"/>
            <a:ext cx="9002915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2- بعضي از سنگ هاي رسوبي دردرياچه هاي گرم و كم عمق و در اثرتبخير آب درياچه حاصل مي شوند و سنگ هاي رسوبي تبخيري را به وجود مي آورندمثل سنگ نمك ( هالیت ) و ژیپس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36320" y="2397761"/>
            <a:ext cx="10942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3- بعضي از سنگ هاي رسوبي حاصل اجتماع بقاياي جانداران داخل حوضه هاي رسوبي هستند مثل زغال سنگ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4972368"/>
            <a:ext cx="2924175" cy="16383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78147" y="3065779"/>
            <a:ext cx="11091532" cy="160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٤- بعضي مواد فرسايش يافته اي كه با آب رودخانه جابه جا مي شوند، در محل هايي كه شرايط رسوب گذاري مهيا باشد، ته نشين شده و پس از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RMitra" charset="-78"/>
                <a:ea typeface="Calibri" pitchFamily="34" charset="0"/>
                <a:cs typeface="Arial" pitchFamily="34" charset="0"/>
              </a:rPr>
              <a:t> پس از مدت نسبتاً طولانی، سنگ های رسوبی آواری را به وجود می آورند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IRMitra" charset="-78"/>
              </a:rPr>
              <a:t>.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IRMitra" charset="-78"/>
              </a:rPr>
              <a:t> مانند ماسه سنگ و کنگلومرا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8160" y="2854961"/>
            <a:ext cx="1149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تشابه و تفاوت کنگلومرا و ماسه سنگ: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هر دو ازنوع رسوبی وبا قرار گرفتن مواد سیمانی بین ذرات درست شده اند ولی در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63870C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  <a:hlinkClick r:id="rId2" tooltip="نجوم و زمین شناسی"/>
              </a:rPr>
              <a:t>کنگلومرا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اندازه ی ذرات بزرگ تر است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78560" y="2149564"/>
            <a:ext cx="10759440" cy="44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سنگهای رسوبی اهمّیت فراوانی در زندگی ما دارند: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1-  ذخایر نفت، گاز و زغال سنگ در سنگ های رسوبی تشکیل می شوند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2- از سنگهای آهکی و تراورتن در ساختمان سازی استفاده می شود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3- از ماسه سنگ در پل سازی و جاده سازی بهره می گیرند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4- برای تهیه گچ و سیمان بنّایی نیز از سنگ های رسوبی استفاده می شود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5- از فسیل های موجود در سنگ های رسوبی در بازسازی گذشته زمین استفاده می گردد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6- برخی از عناصر فلزی مانند آلومینیم و آهن از سنگ های رسوبی استخراج می شوند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63600" y="1850251"/>
            <a:ext cx="11094720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هاي دگرگون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هاي دگرگون ، طي مدت نسبتاً طولاني از تغيير سنگ هاي ديگر تحت تأثير حرارت و فشار به وجود مي آيند . در فرآيند دگرگوني گرما آنقدر زياد نيست كه سنگ ها را ذوب كند، مانند تبديل شدن خشت خام به آجر . سنگ مرمر نمونه سنگ دگرگون است كه از سنگ آهك به وجود مي آيد.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مراحل تهيه آجر: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برای تهیّه آجر بنّایی مراحل زیر طی می شود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ابتدا خاک رس را با آب مخلوط می کنند و گل رس می سازند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-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گل رس را در قالب های مخصوص آجر می ریزند و می گذارند تا خشک شود تا تبدیل به خشتِ خام گردد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RMitra" charset="-78"/>
                <a:ea typeface="Calibri" pitchFamily="34" charset="0"/>
                <a:cs typeface="Arial" pitchFamily="34" charset="0"/>
              </a:rPr>
              <a:t>۳ - خشت خام را در کوره قرار می دهند و حدود ده روز حرارت می دهند تا به آجر تبدیل شود.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استحکام آجر پخته شده از خشت خام بیشتر است. 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/>
          <a:srcRect l="50083" t="42370" r="26917" b="33926"/>
          <a:stretch>
            <a:fillRect/>
          </a:stretch>
        </p:blipFill>
        <p:spPr bwMode="auto">
          <a:xfrm>
            <a:off x="4338320" y="2194560"/>
            <a:ext cx="7416800" cy="42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92480" y="2225040"/>
            <a:ext cx="110845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كاربرد سنگ هاي دگرگون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١- در مجسمه سازي و نماي ساختمان به علت زيبايي و استحكام زياد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٢- استفاده در تهيه نوك مداد از كاني گرافيت كه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ازدگرگوني نوعي زغال سنگ تشكيل شده است. سنگ هاي دگرگون نسبت به سنگ ها رسوبي و آذرين استحكام بيشتري دارند ، زيرا گرما و فشار، فضاهاي بين آنها را از بين مي برد و تراكم و استحكام اين سنگ ها بيشتر مي شود .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56" y="2786743"/>
            <a:ext cx="8519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8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8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8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5599" y="2164080"/>
            <a:ext cx="1160864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: از منابع طبيعي و خدادادي است ، كه انواع مختلفي دارد و از جمله رشته كوههاي البرز و زاگرس ، به فراواني يافت مي شود.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 </a:t>
            </a: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اجسام طبيعي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، </a:t>
            </a: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غيرزنده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و حاوي موادي هستند كه </a:t>
            </a: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از يك يا چندكاني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تشكيل شده اند.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UI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خاك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: اگر شرايط محيطي مهيا باشد، با گذشت زمان سنگ به خاك تبديل مي شود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2880" y="2661920"/>
            <a:ext cx="118465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تقسيم بندي سنگ ها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١- آذرين: از سرد شدن و انجماد مواد مذاب حاصل مي شوند.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٢- رسوبي : در اثر فرسايش و حمل رسوبات به داخل محيط رسوبي و رسوب گذاري و فشردگي به وجود مي آيند.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٣- دگرگوني: دراثر حرارت و فشار از سنگ هاي ديگر حاصل مي شوند.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4" y="537210"/>
            <a:ext cx="3310255" cy="261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21360" y="2235200"/>
            <a:ext cx="112471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ماگما: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گرماي درون زمين، سبب ذوب شدن سنگ ها مي شود كه به آن ماگما يا مواد مذاب مي گويند.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هر چه از سطح زمين به سمت داخل برويم، دما افزايش مي يابد، به طوري كه به ازاي هر يك كيلومترعمق، حدود ٣٠ درجه سانتيگراددما افزايش مي يابد.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خواص مواد مذاب يا ماگما: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طبيعي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،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داغ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،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متحرك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،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سرشار ازگاز و داراي چگالي كم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است 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ماگما به دليل داشتن گاز فراوان و حرارت زياد ، داراي چگالي كم مي باشد ، و نسبت به سنگ هاي اطرافش سبك تر مي شود و به سمت بالا حركت مي كند .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365" y="617427"/>
            <a:ext cx="5731510" cy="155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2720" y="2905760"/>
            <a:ext cx="118160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هاي آذرين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- آذرين بيروني: مواد مذاب يا ماگما ، از راه شكستگي ها و شكاف هاي موجود در سنگ كره به سطح راه مي يابند و سرد و متبلور مي شوند. سنگ هاي آذرين بيروني چون به سرعت سرد مي شوند، بلورهاي ريزتري دارند . مانند بازالت و ريوليت.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 </a:t>
            </a:r>
            <a:endParaRPr lang="en-US" sz="2400" b="1" dirty="0" smtClean="0"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520" y="3291839"/>
            <a:ext cx="114198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٢- آذرين دروني: مواد مذاب يا ماگما در داخل زمين مي مانند و همانجا سرد و متبلور مي شوند.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سنگ هاي آذرين دروني چون به آرامي سرد مي شوند، بلور درشت تري دارند و كاني هاي آنها بدون ميكروسكوپ هم قابل ديدن است . مانند گرانيت و گابرو 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كاربرد گرانيت و گابرو ، به عنوان سنگ هاي تزئيني در نما و كف ساختمان ها و بناهاي يادبود است. به اين دليل كه: سختي  و دوام زياد ي دارند.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از خرده سنگ هاي آذرين در تهيه بتن و جاده سازي و زيربناي راه آهن استفاده مي شود.</a:t>
            </a:r>
            <a:endParaRPr lang="en-US" b="1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68087" y="2722880"/>
            <a:ext cx="12260087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برخي از گرانيت ها، داراي اورانيوم هستند، به همين دليل نبايد در نماي ساختمان و خصوصا كف و نماي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داخلي ساختمان استفاده كرد، چون: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تشعشعات حاصل از مواد پرتو زا خطرناك است و باعث آسيب به سلولهاي بدن وبروز سرطان مي شود.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هاي آذرين فاقد فسيل اند، چون گرماي زياد ماگما باعث مي شود كه اگر بقاياي جانداران لابلاي ماگما قرار گيرد،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به دليل حرارت زياد ماگما از بين مي روند و اثري روي سنگ نمي گذارند.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سنگهاي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سطح زمين ، معمولا بر اثر عواملي مانند: آب ، باد ، تغييرات دما، فعاليت جانداران و فعاليت هاي انساني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مانند جاده سازي و معدن و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…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متلاشي و خرد مي شوند.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چگونگي تشكيل سنگ هاي رسوبي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45" y="4863580"/>
            <a:ext cx="2244222" cy="164898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77520" y="2113280"/>
            <a:ext cx="11480800" cy="22621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ذرات و قطعات خرد شده و مواد محلول به وسيله آب باران و رودها و يخچال ها و باد، به درياچه ها ، درياها و اقيانوس ها حمل مي شوند و</a:t>
            </a:r>
            <a:r>
              <a:rPr kumimoji="0" lang="fa-I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پس از انباشته شدن روي يكديگر لايه هاي رسوبي را به وجود مي آورند و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 لايه هاي رسوبي با گذشت زمان و در اثر فشاروزن لايه هاي بالايي ، سخت و به سنگ هاي رسوبي تبديل مي شوند.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65200" y="2367280"/>
            <a:ext cx="10901680" cy="23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B Nazanin" pitchFamily="2" charset="-78"/>
              </a:rPr>
              <a:t>سنگ هاي آذرين را مادر و منشأ تمام سنگ ها مي دانند ، چون تمام سطح زمين در ابتدا پوشيده از مواد مذابي بوده كه در اثر سرد شدن به سنگ آذرين تبديل شده اند و هم اكنون نيز بيشتر سنگ هاي دروني زمين از جنس آذرين و دگرگوني هستند.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1009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90</cp:revision>
  <dcterms:created xsi:type="dcterms:W3CDTF">2015-07-06T05:06:21Z</dcterms:created>
  <dcterms:modified xsi:type="dcterms:W3CDTF">2016-02-13T07:35:38Z</dcterms:modified>
</cp:coreProperties>
</file>